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73C3A33-3276-4483-B8FB-6C83878E05D5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32BA924-C3C6-4062-968A-10E1F441850D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43000"/>
            <a:ext cx="34575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54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Paper chromatography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14538"/>
            <a:ext cx="40005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Column chromatography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609725"/>
            <a:ext cx="442912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90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Gas chromatography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26" y="1981200"/>
            <a:ext cx="4957474" cy="32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59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HPLC chromatograph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6935755" cy="3235052"/>
          </a:xfrm>
        </p:spPr>
      </p:pic>
    </p:spTree>
    <p:extLst>
      <p:ext uri="{BB962C8B-B14F-4D97-AF65-F5344CB8AC3E}">
        <p14:creationId xmlns:p14="http://schemas.microsoft.com/office/powerpoint/2010/main" val="125281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2616-52D9-4453-8229-2B0CCD18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E786-FCB4-4F84-85BF-222D6F91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State the stationary phase, mobile phase, detection phase and application or example of use for each of</a:t>
            </a:r>
          </a:p>
          <a:p>
            <a:r>
              <a:rPr lang="en-AU" dirty="0"/>
              <a:t>TLC</a:t>
            </a:r>
          </a:p>
          <a:p>
            <a:r>
              <a:rPr lang="en-AU" dirty="0"/>
              <a:t>GC</a:t>
            </a:r>
          </a:p>
          <a:p>
            <a:r>
              <a:rPr lang="en-AU" dirty="0"/>
              <a:t>HPLC</a:t>
            </a:r>
          </a:p>
          <a:p>
            <a:r>
              <a:rPr lang="en-AU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12574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A2 Chemistry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Chromatography</a:t>
            </a:r>
          </a:p>
        </p:txBody>
      </p:sp>
    </p:spTree>
    <p:extLst>
      <p:ext uri="{BB962C8B-B14F-4D97-AF65-F5344CB8AC3E}">
        <p14:creationId xmlns:p14="http://schemas.microsoft.com/office/powerpoint/2010/main" val="18444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data from chromatography techniques, including thin layer chromatography (TLC), gas chromatography (GC), and high-performance liquid chromatography (HPLC), can be used to determine the composition and purity of substances; the separation of the components is caused by the variation in strength of the interactions between atoms, molecules or ions in the mobile and stationary phases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948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2616-52D9-4453-8229-2B0CCD18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E786-FCB4-4F84-85BF-222D6F91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State the stationary phase, mobile phase, detection phase and application or example of use for each of</a:t>
            </a:r>
          </a:p>
          <a:p>
            <a:r>
              <a:rPr lang="en-AU" dirty="0"/>
              <a:t>TLC</a:t>
            </a:r>
          </a:p>
          <a:p>
            <a:r>
              <a:rPr lang="en-AU" dirty="0"/>
              <a:t>GC</a:t>
            </a:r>
          </a:p>
          <a:p>
            <a:r>
              <a:rPr lang="en-AU" dirty="0"/>
              <a:t>HPLC</a:t>
            </a:r>
          </a:p>
          <a:p>
            <a:r>
              <a:rPr lang="en-AU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63548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Stationary phase</a:t>
            </a:r>
          </a:p>
          <a:p>
            <a:r>
              <a:rPr lang="en-AU" dirty="0"/>
              <a:t>Mobile phase</a:t>
            </a:r>
          </a:p>
          <a:p>
            <a:r>
              <a:rPr lang="en-AU" dirty="0"/>
              <a:t>Detection phase</a:t>
            </a:r>
          </a:p>
          <a:p>
            <a:r>
              <a:rPr lang="en-AU" dirty="0"/>
              <a:t>Adhesion</a:t>
            </a:r>
          </a:p>
          <a:p>
            <a:r>
              <a:rPr lang="en-AU" dirty="0"/>
              <a:t>Cohesion</a:t>
            </a:r>
          </a:p>
        </p:txBody>
      </p:sp>
    </p:spTree>
    <p:extLst>
      <p:ext uri="{BB962C8B-B14F-4D97-AF65-F5344CB8AC3E}">
        <p14:creationId xmlns:p14="http://schemas.microsoft.com/office/powerpoint/2010/main" val="282299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Chromatography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i="1" dirty="0" err="1"/>
              <a:t>chroma</a:t>
            </a:r>
            <a:r>
              <a:rPr lang="en-AU" dirty="0"/>
              <a:t> </a:t>
            </a:r>
            <a:r>
              <a:rPr lang="en-AU"/>
              <a:t>"colour</a:t>
            </a:r>
            <a:r>
              <a:rPr lang="en-AU" dirty="0"/>
              <a:t>" and </a:t>
            </a:r>
            <a:r>
              <a:rPr lang="en-AU" i="1" dirty="0"/>
              <a:t>graphein</a:t>
            </a:r>
            <a:r>
              <a:rPr lang="en-AU" dirty="0"/>
              <a:t> "to write“</a:t>
            </a:r>
          </a:p>
          <a:p>
            <a:r>
              <a:rPr lang="en-AU" dirty="0"/>
              <a:t>laboratory technique for the separation of mixtures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650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mixture is dissolved in a fluid called the </a:t>
            </a:r>
            <a:r>
              <a:rPr lang="en-AU" i="1" dirty="0"/>
              <a:t>mobile phase,</a:t>
            </a:r>
            <a:r>
              <a:rPr lang="en-AU" dirty="0"/>
              <a:t> which carries it through a structure holding another material called the </a:t>
            </a:r>
            <a:r>
              <a:rPr lang="en-AU" i="1" dirty="0"/>
              <a:t>stationary phase.</a:t>
            </a:r>
            <a:r>
              <a:rPr lang="en-AU" dirty="0"/>
              <a:t> The various constituents of the mixture travel at different speeds, depending on the strength of their interaction with the stationary phase. </a:t>
            </a:r>
          </a:p>
          <a:p>
            <a:r>
              <a:rPr lang="en-AU" dirty="0"/>
              <a:t>There are different techniques to detect the separation of each component.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943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Wild Juic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736" y="1700808"/>
            <a:ext cx="4784080" cy="3588060"/>
          </a:xfrm>
        </p:spPr>
      </p:pic>
    </p:spTree>
    <p:extLst>
      <p:ext uri="{BB962C8B-B14F-4D97-AF65-F5344CB8AC3E}">
        <p14:creationId xmlns:p14="http://schemas.microsoft.com/office/powerpoint/2010/main" val="18465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Chromatography may be preparative or analytical. </a:t>
            </a:r>
          </a:p>
          <a:p>
            <a:r>
              <a:rPr lang="en-AU" dirty="0"/>
              <a:t>Preparative chromatography is a form of purification; it separates the components of a mixture for more advanced use</a:t>
            </a:r>
          </a:p>
          <a:p>
            <a:r>
              <a:rPr lang="en-AU" dirty="0"/>
              <a:t>Analytical chromatography is done normally with smaller amounts of material and is for measuring the relative proportions components in a mixture.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9175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50</TotalTime>
  <Words>265</Words>
  <Application>Microsoft Office PowerPoint</Application>
  <PresentationFormat>On-screen Show (4:3)</PresentationFormat>
  <Paragraphs>35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Clarity</vt:lpstr>
      <vt:lpstr>PowerPoint Presentation</vt:lpstr>
      <vt:lpstr>A2 Chemistry </vt:lpstr>
      <vt:lpstr>Learning Intention</vt:lpstr>
      <vt:lpstr>Success criteria</vt:lpstr>
      <vt:lpstr>Key words</vt:lpstr>
      <vt:lpstr>Chromatography</vt:lpstr>
      <vt:lpstr>Phases</vt:lpstr>
      <vt:lpstr>PowerPoint Presentation</vt:lpstr>
      <vt:lpstr>PowerPoint Presentation</vt:lpstr>
      <vt:lpstr>Paper chromatography</vt:lpstr>
      <vt:lpstr>Column chromatography</vt:lpstr>
      <vt:lpstr>Gas chromatography</vt:lpstr>
      <vt:lpstr>HPLC chromatograph</vt:lpstr>
      <vt:lpstr>Success criteria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 Kristy</dc:creator>
  <cp:lastModifiedBy>JOHNSON Kristy [Narrogin Senior High School]</cp:lastModifiedBy>
  <cp:revision>5</cp:revision>
  <dcterms:created xsi:type="dcterms:W3CDTF">2015-07-03T06:29:13Z</dcterms:created>
  <dcterms:modified xsi:type="dcterms:W3CDTF">2023-07-24T00:30:20Z</dcterms:modified>
</cp:coreProperties>
</file>